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84" r:id="rId6"/>
    <p:sldId id="280" r:id="rId7"/>
    <p:sldId id="278" r:id="rId8"/>
    <p:sldId id="293" r:id="rId9"/>
    <p:sldId id="296" r:id="rId10"/>
    <p:sldId id="294" r:id="rId11"/>
    <p:sldId id="297" r:id="rId12"/>
    <p:sldId id="282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879" autoAdjust="0"/>
  </p:normalViewPr>
  <p:slideViewPr>
    <p:cSldViewPr snapToGrid="0">
      <p:cViewPr varScale="1">
        <p:scale>
          <a:sx n="151" d="100"/>
          <a:sy n="151" d="100"/>
        </p:scale>
        <p:origin x="546" y="126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90" d="100"/>
          <a:sy n="90" d="100"/>
        </p:scale>
        <p:origin x="3774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custSel modSld">
      <pc:chgData name="Fake Test User" userId="SID-0" providerId="Test" clId="FakeClientId" dt="2024-03-15T02:56:24.100" v="14" actId="255"/>
      <pc:docMkLst>
        <pc:docMk/>
      </pc:docMkLst>
      <pc:sldChg chg="modSp mod">
        <pc:chgData name="Fake Test User" userId="SID-0" providerId="Test" clId="FakeClientId" dt="2024-03-15T02:54:59.738" v="8" actId="14100"/>
        <pc:sldMkLst>
          <pc:docMk/>
          <pc:sldMk cId="3666674671" sldId="261"/>
        </pc:sldMkLst>
        <pc:spChg chg="mod">
          <ac:chgData name="Fake Test User" userId="SID-0" providerId="Test" clId="FakeClientId" dt="2024-03-15T02:54:59.738" v="8" actId="14100"/>
          <ac:spMkLst>
            <pc:docMk/>
            <pc:sldMk cId="3666674671" sldId="261"/>
            <ac:spMk id="3" creationId="{A6A33159-D030-2F82-A142-F75940728319}"/>
          </ac:spMkLst>
        </pc:spChg>
      </pc:sldChg>
      <pc:sldChg chg="modSp mod">
        <pc:chgData name="Fake Test User" userId="SID-0" providerId="Test" clId="FakeClientId" dt="2024-03-15T02:55:22.857" v="10" actId="14100"/>
        <pc:sldMkLst>
          <pc:docMk/>
          <pc:sldMk cId="729609147" sldId="265"/>
        </pc:sldMkLst>
        <pc:spChg chg="mod">
          <ac:chgData name="Fake Test User" userId="SID-0" providerId="Test" clId="FakeClientId" dt="2024-03-15T02:55:22.857" v="10" actId="14100"/>
          <ac:spMkLst>
            <pc:docMk/>
            <pc:sldMk cId="729609147" sldId="265"/>
            <ac:spMk id="52" creationId="{F2CCE123-860F-8623-781F-12CEA66980F5}"/>
          </ac:spMkLst>
        </pc:spChg>
      </pc:sldChg>
      <pc:sldChg chg="modSp mod">
        <pc:chgData name="Fake Test User" userId="SID-0" providerId="Test" clId="FakeClientId" dt="2024-03-15T02:56:24.100" v="14" actId="255"/>
        <pc:sldMkLst>
          <pc:docMk/>
          <pc:sldMk cId="643777997" sldId="266"/>
        </pc:sldMkLst>
        <pc:spChg chg="mod">
          <ac:chgData name="Fake Test User" userId="SID-0" providerId="Test" clId="FakeClientId" dt="2024-03-15T02:56:18.866" v="13" actId="948"/>
          <ac:spMkLst>
            <pc:docMk/>
            <pc:sldMk cId="643777997" sldId="266"/>
            <ac:spMk id="3" creationId="{05948542-FCE1-3AE6-C6C9-17975609DF70}"/>
          </ac:spMkLst>
        </pc:spChg>
        <pc:spChg chg="mod">
          <ac:chgData name="Fake Test User" userId="SID-0" providerId="Test" clId="FakeClientId" dt="2024-03-15T02:56:24.100" v="14" actId="255"/>
          <ac:spMkLst>
            <pc:docMk/>
            <pc:sldMk cId="643777997" sldId="266"/>
            <ac:spMk id="4" creationId="{3EE67564-0457-E486-97D0-8109D2C97B3F}"/>
          </ac:spMkLst>
        </pc:spChg>
      </pc:sldChg>
      <pc:sldChg chg="modSp mod">
        <pc:chgData name="Fake Test User" userId="SID-0" providerId="Test" clId="FakeClientId" dt="2024-03-15T02:55:51.938" v="12" actId="20577"/>
        <pc:sldMkLst>
          <pc:docMk/>
          <pc:sldMk cId="4259977132" sldId="268"/>
        </pc:sldMkLst>
        <pc:graphicFrameChg chg="modGraphic">
          <ac:chgData name="Fake Test User" userId="SID-0" providerId="Test" clId="FakeClientId" dt="2024-03-15T02:55:51.938" v="12" actId="20577"/>
          <ac:graphicFrameMkLst>
            <pc:docMk/>
            <pc:sldMk cId="4259977132" sldId="268"/>
            <ac:graphicFrameMk id="3" creationId="{F01CF5D3-D3B1-1944-CFDF-D8EE11DE42AA}"/>
          </ac:graphicFrameMkLst>
        </pc:graphicFrameChg>
      </pc:sldChg>
      <pc:sldChg chg="modSp mod">
        <pc:chgData name="Fake Test User" userId="SID-0" providerId="Test" clId="FakeClientId" dt="2024-03-15T02:55:33.259" v="11" actId="14100"/>
        <pc:sldMkLst>
          <pc:docMk/>
          <pc:sldMk cId="1649597717" sldId="277"/>
        </pc:sldMkLst>
        <pc:spChg chg="mod">
          <ac:chgData name="Fake Test User" userId="SID-0" providerId="Test" clId="FakeClientId" dt="2024-03-15T02:55:33.259" v="11" actId="14100"/>
          <ac:spMkLst>
            <pc:docMk/>
            <pc:sldMk cId="1649597717" sldId="277"/>
            <ac:spMk id="3" creationId="{ECC8AA23-D8D0-93BE-5C5F-103A750B0D2F}"/>
          </ac:spMkLst>
        </pc:spChg>
      </pc:sldChg>
      <pc:sldChg chg="modSp mod">
        <pc:chgData name="Fake Test User" userId="SID-0" providerId="Test" clId="FakeClientId" dt="2024-03-15T02:54:26.003" v="5" actId="14100"/>
        <pc:sldMkLst>
          <pc:docMk/>
          <pc:sldMk cId="3930438526" sldId="278"/>
        </pc:sldMkLst>
        <pc:spChg chg="mod">
          <ac:chgData name="Fake Test User" userId="SID-0" providerId="Test" clId="FakeClientId" dt="2024-03-15T02:54:26.003" v="5" actId="14100"/>
          <ac:spMkLst>
            <pc:docMk/>
            <pc:sldMk cId="3930438526" sldId="278"/>
            <ac:spMk id="15" creationId="{9C373000-EEA1-D16F-189A-338FFDA2E708}"/>
          </ac:spMkLst>
        </pc:spChg>
      </pc:sldChg>
      <pc:sldChg chg="modSp mod">
        <pc:chgData name="Fake Test User" userId="SID-0" providerId="Test" clId="FakeClientId" dt="2024-03-15T02:55:13.009" v="9" actId="14100"/>
        <pc:sldMkLst>
          <pc:docMk/>
          <pc:sldMk cId="2243159397" sldId="279"/>
        </pc:sldMkLst>
        <pc:spChg chg="mod">
          <ac:chgData name="Fake Test User" userId="SID-0" providerId="Test" clId="FakeClientId" dt="2024-03-15T02:55:13.009" v="9" actId="14100"/>
          <ac:spMkLst>
            <pc:docMk/>
            <pc:sldMk cId="2243159397" sldId="279"/>
            <ac:spMk id="3" creationId="{68A5FD2B-E3E5-1C2B-0151-21F216B14A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F1D13493-888E-4589-AC0E-DFA13AA54F32}" type="datetime1">
              <a:rPr lang="de-DE" smtClean="0"/>
              <a:t>16.01.2025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F757874-EF65-4B61-B062-40C932C812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D5AD120F-4D57-4DFF-B621-E722DF095134}" type="datetime1">
              <a:rPr lang="de-DE" smtClean="0"/>
              <a:t>16.01.2025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55247812-3409-784D-BAE7-ABE53735D5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7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01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0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00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03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55247812-3409-784D-BAE7-ABE53735D59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59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rtlCol="0" anchor="ctr" anchorCtr="0">
            <a:noAutofit/>
          </a:bodyPr>
          <a:lstStyle>
            <a:lvl1pPr algn="ctr">
              <a:defRPr lang="de-DE"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rtlCol="0" anchor="ctr" anchorCtr="0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3334439C-ADC7-4E35-A678-AF42761E89CB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das Symbol hinzufügen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5896E2A-0EAF-4CAB-8F36-BEE48CBE2802}" type="datetime1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rtlCol="0" anchor="b">
            <a:noAutofit/>
          </a:bodyPr>
          <a:lstStyle>
            <a:lvl1pPr algn="ctr">
              <a:spcBef>
                <a:spcPts val="1000"/>
              </a:spcBef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 rtlCol="0">
            <a:normAutofit/>
          </a:bodyPr>
          <a:lstStyle>
            <a:lvl1pPr marL="0" indent="0" algn="ctr"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rtlCol="0" anchor="b">
            <a:noAutofit/>
          </a:bodyPr>
          <a:lstStyle>
            <a:lvl1pPr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rtlCol="0"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de-DE"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lang="de-DE"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lang="de-DE"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lang="de-DE"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lang="de-DE" sz="1800" cap="all" spc="300" baseline="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rtlCol="0" anchor="b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 rtlCol="0">
            <a:normAutofit/>
          </a:bodyPr>
          <a:lstStyle>
            <a:lvl1pPr marL="0" indent="0" algn="l">
              <a:buNone/>
              <a:defRPr lang="de-DE" sz="2000"/>
            </a:lvl1pPr>
          </a:lstStyle>
          <a:p>
            <a:pPr rtl="0"/>
            <a:r>
              <a:rPr lang="de-DE"/>
              <a:t>Bild durch Klicken auf das Symbol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lvl="0" rtl="0"/>
            <a:r>
              <a:rPr lang="de-DE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rtlCol="0" anchor="ctr" anchorCtr="0">
            <a:noAutofit/>
          </a:bodyPr>
          <a:lstStyle>
            <a:lvl1pPr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rtlCol="0" anchor="b">
            <a:noAutofit/>
          </a:bodyPr>
          <a:lstStyle>
            <a:lvl1pPr algn="ctr">
              <a:defRPr lang="de-DE" sz="48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rtlCol="0" anchor="ctr">
            <a:normAutofit/>
          </a:bodyPr>
          <a:lstStyle>
            <a:lvl1pPr marL="0" indent="0" algn="ctr">
              <a:buNone/>
              <a:defRPr lang="de-DE"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lvl="0" rtl="0"/>
            <a:r>
              <a:rPr lang="de-DE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rtlCol="0" anchor="ctr" anchorCtr="0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9ADC31B4-4E86-45F5-BCFF-FF1FA2F32082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rtlCol="0" anchor="ctr" anchorCtr="0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lang="de-DE"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lang="de-DE"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lang="de-DE"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lang="de-DE"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04B05DE-178C-49C1-843E-8FC80206F5E5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rtlCol="0" anchor="b" anchorCtr="0">
            <a:noAutofit/>
          </a:bodyPr>
          <a:lstStyle>
            <a:lvl1pPr>
              <a:defRPr lang="de-DE" sz="3200"/>
            </a:lvl1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rtlCol="0" anchor="ctr" anchorCtr="0">
            <a:noAutofit/>
          </a:bodyPr>
          <a:lstStyle>
            <a:lvl1pPr algn="ctr"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lang="de-DE"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200">
                <a:latin typeface="+mn-lt"/>
              </a:defRPr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Klicken Sie zum Hinzufügen der Tabelle auf das Symbol.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F5B74C7A-91F8-4861-BED5-A12BA71D4498}" type="datetime1">
              <a:rPr lang="de-DE" smtClean="0"/>
              <a:t>16.01.2025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91961F44-2499-4E05-9C9F-A07E277A4603}" type="datetime1">
              <a:rPr lang="de-DE" smtClean="0"/>
              <a:t>16.01.2025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CBD12358-51D2-46B3-9BDE-DF29528B9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orenz-chieming.de/" TargetMode="External"/><Relationship Id="rId5" Type="http://schemas.openxmlformats.org/officeDocument/2006/relationships/hyperlink" Target="mailto:info@lorenz-chieming.de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7" descr="Abstraktes Bild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7" y="109581"/>
            <a:ext cx="4419600" cy="122158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sz="7200" b="1" dirty="0">
                <a:latin typeface="Arial" panose="020B0604020202020204" pitchFamily="34" charset="0"/>
                <a:cs typeface="Arial" panose="020B0604020202020204" pitchFamily="34" charset="0"/>
              </a:rPr>
              <a:t>LORENZ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92082" y="2842726"/>
            <a:ext cx="3688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LORENZ Kunststoff-Gerätebau GmbH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Joh.-Heidenhain-Straße 5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83339 </a:t>
            </a:r>
            <a:r>
              <a:rPr lang="de-DE" dirty="0" err="1">
                <a:solidFill>
                  <a:schemeClr val="bg1"/>
                </a:solidFill>
              </a:rPr>
              <a:t>Chieming-Egerer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Tel.Nr</a:t>
            </a:r>
            <a:r>
              <a:rPr lang="de-DE" dirty="0">
                <a:solidFill>
                  <a:schemeClr val="bg1"/>
                </a:solidFill>
              </a:rPr>
              <a:t>.: 	08664/8164</a:t>
            </a:r>
          </a:p>
          <a:p>
            <a:r>
              <a:rPr lang="de-DE" dirty="0">
                <a:solidFill>
                  <a:schemeClr val="bg1"/>
                </a:solidFill>
              </a:rPr>
              <a:t>Email: 	</a:t>
            </a:r>
            <a:r>
              <a:rPr lang="de-DE" dirty="0">
                <a:solidFill>
                  <a:schemeClr val="bg1"/>
                </a:solidFill>
                <a:hlinkClick r:id="rId5"/>
              </a:rPr>
              <a:t>info@lorenz-chieming.de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Web:	</a:t>
            </a:r>
            <a:r>
              <a:rPr lang="de-DE" dirty="0">
                <a:solidFill>
                  <a:schemeClr val="bg1"/>
                </a:solidFill>
                <a:hlinkClick r:id="rId6"/>
              </a:rPr>
              <a:t>www.lorenz-chieming.de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3245" y="936189"/>
            <a:ext cx="40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Thermoforming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CNC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019" y="1358153"/>
            <a:ext cx="4837176" cy="1993392"/>
          </a:xfrm>
          <a:noFill/>
        </p:spPr>
        <p:txBody>
          <a:bodyPr rtlCol="0" anchor="b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Informationen: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Lorenz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kunststoff-gerätebau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816" y="4522050"/>
            <a:ext cx="5019582" cy="2335950"/>
          </a:xfrm>
          <a:solidFill>
            <a:srgbClr val="92D050"/>
          </a:solidFill>
        </p:spPr>
        <p:txBody>
          <a:bodyPr rtlCol="0" anchor="t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standort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Chieming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am Chiemsee in Bayern</a:t>
            </a: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Bestehen der Firma: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seit 1946 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Umwandlung in GMBH: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1993 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DIN ISO 9001 Zertifizierung: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SEIT 2012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Mitarbeiterzahl: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r="20278"/>
          <a:stretch>
            <a:fillRect/>
          </a:stretch>
        </p:blipFill>
        <p:spPr>
          <a:xfrm>
            <a:off x="0" y="0"/>
            <a:ext cx="6115050" cy="6858000"/>
          </a:xfrm>
          <a:prstGeom prst="parallelogram">
            <a:avLst>
              <a:gd name="adj" fmla="val 25712"/>
            </a:avLst>
          </a:prstGeom>
        </p:spPr>
      </p:pic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7" descr="Abstraktes Bild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10" y="3480684"/>
            <a:ext cx="2443411" cy="15369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2" y="2220686"/>
            <a:ext cx="2130659" cy="14204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510782"/>
            <a:ext cx="2006722" cy="1907119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97159" y="242596"/>
            <a:ext cx="1120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LORENZ 	„alles aus einer Hand“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024673" y="1363174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CAD Engineering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024672" y="2595177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Thermoverformung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024672" y="3856134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CNC-Bearbeitung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024672" y="5117091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Baugruppenmontage</a:t>
            </a: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10" y="1009820"/>
            <a:ext cx="2502948" cy="13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r="8202"/>
          <a:stretch>
            <a:fillRect/>
          </a:stretch>
        </p:blipFill>
        <p:spPr>
          <a:xfrm flipH="1">
            <a:off x="6086167" y="-1"/>
            <a:ext cx="6080760" cy="6880225"/>
          </a:xfrm>
          <a:prstGeom prst="parallelogram">
            <a:avLst>
              <a:gd name="adj" fmla="val 22954"/>
            </a:avLst>
          </a:prstGeom>
        </p:spPr>
      </p:pic>
      <p:sp>
        <p:nvSpPr>
          <p:cNvPr id="11" name="Textfeld 10"/>
          <p:cNvSpPr txBox="1"/>
          <p:nvPr/>
        </p:nvSpPr>
        <p:spPr>
          <a:xfrm>
            <a:off x="460998" y="341510"/>
            <a:ext cx="308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Verpackungsentwicklungen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78" y="4201727"/>
            <a:ext cx="2398314" cy="155875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" y="2241491"/>
            <a:ext cx="4221979" cy="128930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64" y="2651446"/>
            <a:ext cx="1647480" cy="1524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34" y="755659"/>
            <a:ext cx="2574374" cy="152781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60998" y="746083"/>
            <a:ext cx="319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Kundenspezifische Lösungen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Formwerkzeug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Träger &amp; Aufnahmen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Maschinenbau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10668" y="5934480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CAD Engineering</a:t>
            </a:r>
          </a:p>
        </p:txBody>
      </p:sp>
      <p:pic>
        <p:nvPicPr>
          <p:cNvPr id="5" name="Grafik 4" descr="Ein Bild, das Im Haus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2600B621-84DA-8BFA-F31C-68EB64D5B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1" y="3474514"/>
            <a:ext cx="3848909" cy="24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7" y="3909632"/>
            <a:ext cx="3167583" cy="21117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7" y="3657600"/>
            <a:ext cx="3545631" cy="23637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19" y="2183074"/>
            <a:ext cx="2161064" cy="20813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0667" y="241174"/>
            <a:ext cx="397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Lohnfertigung im Bereich Thermoverformung von Kunststoffen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r="20638"/>
          <a:stretch>
            <a:fillRect/>
          </a:stretch>
        </p:blipFill>
        <p:spPr/>
      </p:pic>
      <p:sp>
        <p:nvSpPr>
          <p:cNvPr id="13" name="Textfeld 12"/>
          <p:cNvSpPr txBox="1"/>
          <p:nvPr/>
        </p:nvSpPr>
        <p:spPr>
          <a:xfrm>
            <a:off x="310667" y="5934480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Thermoverformung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10667" y="1139537"/>
            <a:ext cx="5935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mit Werkzeugen die von uns entwickelt wurden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mit bestehenden, adaptieren Werkzeugen vom Kunden</a:t>
            </a:r>
          </a:p>
        </p:txBody>
      </p:sp>
    </p:spTree>
    <p:extLst>
      <p:ext uri="{BB962C8B-B14F-4D97-AF65-F5344CB8AC3E}">
        <p14:creationId xmlns:p14="http://schemas.microsoft.com/office/powerpoint/2010/main" val="10504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10667" y="342160"/>
            <a:ext cx="53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Lohnfertigung im Bereich CNC Fräsen und Drehen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0667" y="5934480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CNC-Bearbeitung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r="22296"/>
          <a:stretch>
            <a:fillRect/>
          </a:stretch>
        </p:blipFill>
        <p:spPr/>
      </p:pic>
      <p:sp>
        <p:nvSpPr>
          <p:cNvPr id="7" name="Textfeld 6"/>
          <p:cNvSpPr txBox="1"/>
          <p:nvPr/>
        </p:nvSpPr>
        <p:spPr>
          <a:xfrm>
            <a:off x="310667" y="945304"/>
            <a:ext cx="6055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Fertigung mit modernsten Fräszentren und Drehfräszentren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Präzise und maßgenaue Herstellung komplexer Bauteile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Höchste Präzision bei der Fertigung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91" y="2914172"/>
            <a:ext cx="2274329" cy="22716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85" y="3074309"/>
            <a:ext cx="985749" cy="21115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9" y="3429000"/>
            <a:ext cx="2080179" cy="17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10667" y="1058729"/>
            <a:ext cx="542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Komplette Fertigung von Baugruppen z.B. für die Halbleitertechnik, Testgeräte oder den Maschinenbau.</a:t>
            </a:r>
          </a:p>
          <a:p>
            <a:r>
              <a:rPr lang="de-DE" dirty="0"/>
              <a:t>Plus Einkauf und Lagerhaltung von Zukaufteilen.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0667" y="5934480"/>
            <a:ext cx="614265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Baugruppenmontage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b="10573"/>
          <a:stretch>
            <a:fillRect/>
          </a:stretch>
        </p:blipFill>
        <p:spPr/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29" y="2688533"/>
            <a:ext cx="2174032" cy="28987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7" y="2688533"/>
            <a:ext cx="3050100" cy="28987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10667" y="342160"/>
            <a:ext cx="53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Lohnfertigung im Bereich „</a:t>
            </a:r>
            <a:r>
              <a:rPr lang="de-DE" u="sng" dirty="0" err="1">
                <a:latin typeface="Arial" panose="020B0604020202020204" pitchFamily="34" charset="0"/>
                <a:cs typeface="Arial" panose="020B0604020202020204" pitchFamily="34" charset="0"/>
              </a:rPr>
              <a:t>assembling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7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" t="3800" r="-470" b="5035"/>
          <a:stretch/>
        </p:blipFill>
        <p:spPr>
          <a:xfrm>
            <a:off x="8714793" y="0"/>
            <a:ext cx="3116424" cy="6867330"/>
          </a:xfr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 txBox="1">
            <a:spLocks/>
          </p:cNvSpPr>
          <p:nvPr/>
        </p:nvSpPr>
        <p:spPr>
          <a:xfrm>
            <a:off x="471973" y="584719"/>
            <a:ext cx="7731967" cy="960058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800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Einladung &amp; Abschluss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 txBox="1">
            <a:spLocks/>
          </p:cNvSpPr>
          <p:nvPr/>
        </p:nvSpPr>
        <p:spPr>
          <a:xfrm>
            <a:off x="701350" y="1729273"/>
            <a:ext cx="7273212" cy="46839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de-DE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Ich bedanke mich für Ihre Aufmerksamkeit.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Abschließend möchte ich Sie herzlich dazu Einladen, unser Unternehmen zu besuchen, hierfür stehen Ihnen jederzeit die Türen offen.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Vielen Dank für Ihr entgegengebrachtes Vertrauen und die tolle Zusammenarbeit.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Im Namen aller LORENZ </a:t>
            </a:r>
            <a:r>
              <a:rPr lang="de-DE">
                <a:solidFill>
                  <a:schemeClr val="bg1"/>
                </a:solidFill>
              </a:rPr>
              <a:t>Mitarbeiter.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8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1" descr="Nahaufnahme von Punkten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7" y="400485"/>
            <a:ext cx="9467127" cy="252791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VIELEN DANK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2075" y="3738622"/>
            <a:ext cx="9467850" cy="2527911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Martin Rehrl</a:t>
            </a:r>
          </a:p>
          <a:p>
            <a:pPr rtl="0"/>
            <a:r>
              <a:rPr lang="de-DE" dirty="0"/>
              <a:t>08664/9284154</a:t>
            </a:r>
          </a:p>
          <a:p>
            <a:pPr rtl="0"/>
            <a:r>
              <a:rPr lang="de-DE" dirty="0"/>
              <a:t>martin.rehrl@lorenz-chieming.de</a:t>
            </a:r>
          </a:p>
          <a:p>
            <a:pPr rtl="0"/>
            <a:r>
              <a:rPr lang="de-DE"/>
              <a:t>www.lorenz-chieming.de</a:t>
            </a:r>
            <a:endParaRPr lang="de-DE" dirty="0"/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in32_SL_V16" id="{C08B0D31-9878-4B86-9AA2-489D9D63805D}" vid="{DECC9CCA-8386-4D88-B03D-E024FA4FDFC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230e9df3-be65-4c73-a93b-d1236ebd677e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TotalTime>0</TotalTime>
  <Words>249</Words>
  <Application>Microsoft Office PowerPoint</Application>
  <PresentationFormat>Breitbild</PresentationFormat>
  <Paragraphs>59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Calibri Light</vt:lpstr>
      <vt:lpstr>Wingdings</vt:lpstr>
      <vt:lpstr>Benutzerdefiniert</vt:lpstr>
      <vt:lpstr>LORENZ</vt:lpstr>
      <vt:lpstr>Informationen:     Lorenz kunststoff-gerätebau gmbh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LORENZ</dc:title>
  <dc:creator>Martin Rehrl</dc:creator>
  <cp:lastModifiedBy>Martin Rehrl</cp:lastModifiedBy>
  <cp:revision>53</cp:revision>
  <dcterms:created xsi:type="dcterms:W3CDTF">2024-02-14T18:56:44Z</dcterms:created>
  <dcterms:modified xsi:type="dcterms:W3CDTF">2025-01-16T10:40:03Z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